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64" r:id="rId3"/>
    <p:sldId id="265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2005/2006</c:v>
                </c:pt>
                <c:pt idx="1">
                  <c:v>2006/2007</c:v>
                </c:pt>
                <c:pt idx="2">
                  <c:v>2007/2008</c:v>
                </c:pt>
                <c:pt idx="3">
                  <c:v>2008/2009</c:v>
                </c:pt>
                <c:pt idx="4">
                  <c:v>2009/2010</c:v>
                </c:pt>
                <c:pt idx="5">
                  <c:v>2010/2011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0.42</c:v>
                </c:pt>
                <c:pt idx="1">
                  <c:v>0.31</c:v>
                </c:pt>
                <c:pt idx="2">
                  <c:v>0.32</c:v>
                </c:pt>
                <c:pt idx="3">
                  <c:v>0.35</c:v>
                </c:pt>
                <c:pt idx="4">
                  <c:v>0.4</c:v>
                </c:pt>
                <c:pt idx="5">
                  <c:v>0.41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736832"/>
        <c:axId val="29086848"/>
        <c:axId val="0"/>
      </c:bar3DChart>
      <c:catAx>
        <c:axId val="21736832"/>
        <c:scaling>
          <c:orientation val="minMax"/>
        </c:scaling>
        <c:delete val="0"/>
        <c:axPos val="b"/>
        <c:majorTickMark val="out"/>
        <c:minorTickMark val="none"/>
        <c:tickLblPos val="nextTo"/>
        <c:crossAx val="29086848"/>
        <c:crosses val="autoZero"/>
        <c:auto val="1"/>
        <c:lblAlgn val="ctr"/>
        <c:lblOffset val="100"/>
        <c:noMultiLvlLbl val="0"/>
      </c:catAx>
      <c:valAx>
        <c:axId val="290868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736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96929D-A63D-4CDE-BD0B-A67A33FE65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E8BF56C-3C0C-4D59-A204-0478606AD2A7}">
      <dgm:prSet custT="1"/>
      <dgm:spPr/>
      <dgm:t>
        <a:bodyPr/>
        <a:lstStyle/>
        <a:p>
          <a:pPr rtl="0"/>
          <a:r>
            <a:rPr lang="uk-UA" sz="4000" dirty="0" smtClean="0"/>
            <a:t>Історія рідного краю як складова частина історичної освіти та її вплив на формування громадянської позиції учнівської молоді</a:t>
          </a:r>
          <a:endParaRPr lang="ru-RU" sz="4000" dirty="0"/>
        </a:p>
      </dgm:t>
    </dgm:pt>
    <dgm:pt modelId="{2D918EEF-08A4-4B2D-9A3E-C1EEFCA9CB0F}" type="parTrans" cxnId="{8E5F01EA-8687-4BC1-A921-A2E8BB5E1E00}">
      <dgm:prSet/>
      <dgm:spPr/>
      <dgm:t>
        <a:bodyPr/>
        <a:lstStyle/>
        <a:p>
          <a:endParaRPr lang="ru-RU"/>
        </a:p>
      </dgm:t>
    </dgm:pt>
    <dgm:pt modelId="{0DE68402-C86D-40C7-B567-53DE45E0E397}" type="sibTrans" cxnId="{8E5F01EA-8687-4BC1-A921-A2E8BB5E1E00}">
      <dgm:prSet/>
      <dgm:spPr/>
      <dgm:t>
        <a:bodyPr/>
        <a:lstStyle/>
        <a:p>
          <a:endParaRPr lang="ru-RU"/>
        </a:p>
      </dgm:t>
    </dgm:pt>
    <dgm:pt modelId="{BE0EEBD2-84AD-4F81-B44E-B22C034E6419}" type="pres">
      <dgm:prSet presAssocID="{7996929D-A63D-4CDE-BD0B-A67A33FE65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3A634F-6959-44BB-85B2-8297FF1E5491}" type="pres">
      <dgm:prSet presAssocID="{3E8BF56C-3C0C-4D59-A204-0478606AD2A7}" presName="parentText" presStyleLbl="node1" presStyleIdx="0" presStyleCnt="1" custLinFactNeighborX="126" custLinFactNeighborY="-2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5F01EA-8687-4BC1-A921-A2E8BB5E1E00}" srcId="{7996929D-A63D-4CDE-BD0B-A67A33FE65BC}" destId="{3E8BF56C-3C0C-4D59-A204-0478606AD2A7}" srcOrd="0" destOrd="0" parTransId="{2D918EEF-08A4-4B2D-9A3E-C1EEFCA9CB0F}" sibTransId="{0DE68402-C86D-40C7-B567-53DE45E0E397}"/>
    <dgm:cxn modelId="{41CAECD9-8DAE-403F-B61F-8E69962D2AC6}" type="presOf" srcId="{3E8BF56C-3C0C-4D59-A204-0478606AD2A7}" destId="{063A634F-6959-44BB-85B2-8297FF1E5491}" srcOrd="0" destOrd="0" presId="urn:microsoft.com/office/officeart/2005/8/layout/vList2"/>
    <dgm:cxn modelId="{CE94DB3F-EAA2-49CB-AAAA-44E41F9515B6}" type="presOf" srcId="{7996929D-A63D-4CDE-BD0B-A67A33FE65BC}" destId="{BE0EEBD2-84AD-4F81-B44E-B22C034E6419}" srcOrd="0" destOrd="0" presId="urn:microsoft.com/office/officeart/2005/8/layout/vList2"/>
    <dgm:cxn modelId="{329376CB-488F-417E-AD28-C36688F47717}" type="presParOf" srcId="{BE0EEBD2-84AD-4F81-B44E-B22C034E6419}" destId="{063A634F-6959-44BB-85B2-8297FF1E549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437528-6494-49A3-B005-DBC92A6E4B7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4310ADD-32F4-4CA1-AEEB-57546B0B19F6}">
      <dgm:prSet/>
      <dgm:spPr/>
      <dgm:t>
        <a:bodyPr/>
        <a:lstStyle/>
        <a:p>
          <a:pPr rtl="0"/>
          <a:r>
            <a:rPr lang="uk-UA" smtClean="0"/>
            <a:t>Спогади, овіяні війною</a:t>
          </a:r>
          <a:endParaRPr lang="ru-RU"/>
        </a:p>
      </dgm:t>
    </dgm:pt>
    <dgm:pt modelId="{C026A8B7-F8DE-4387-9EC4-FA67F67A40A3}" type="parTrans" cxnId="{40F687BD-8F40-4F42-9E3A-FDAF1FA95ADA}">
      <dgm:prSet/>
      <dgm:spPr/>
      <dgm:t>
        <a:bodyPr/>
        <a:lstStyle/>
        <a:p>
          <a:endParaRPr lang="ru-RU"/>
        </a:p>
      </dgm:t>
    </dgm:pt>
    <dgm:pt modelId="{9BFCF02C-F480-4711-BEE8-3D53A222DCFE}" type="sibTrans" cxnId="{40F687BD-8F40-4F42-9E3A-FDAF1FA95ADA}">
      <dgm:prSet/>
      <dgm:spPr/>
      <dgm:t>
        <a:bodyPr/>
        <a:lstStyle/>
        <a:p>
          <a:endParaRPr lang="ru-RU"/>
        </a:p>
      </dgm:t>
    </dgm:pt>
    <dgm:pt modelId="{84A34B94-9547-400F-9C8D-A08D69B2CBBB}">
      <dgm:prSet/>
      <dgm:spPr/>
      <dgm:t>
        <a:bodyPr/>
        <a:lstStyle/>
        <a:p>
          <a:pPr rtl="0"/>
          <a:r>
            <a:rPr lang="uk-UA" smtClean="0"/>
            <a:t>Історія земель Царичанського району протягом 17 – 19 ст.</a:t>
          </a:r>
          <a:endParaRPr lang="ru-RU"/>
        </a:p>
      </dgm:t>
    </dgm:pt>
    <dgm:pt modelId="{1949062E-0095-459F-A325-B1E2992C56AF}" type="parTrans" cxnId="{BC6F54EF-C3CF-441B-BB90-7295DD7E81A9}">
      <dgm:prSet/>
      <dgm:spPr/>
      <dgm:t>
        <a:bodyPr/>
        <a:lstStyle/>
        <a:p>
          <a:endParaRPr lang="ru-RU"/>
        </a:p>
      </dgm:t>
    </dgm:pt>
    <dgm:pt modelId="{E1E78046-D440-47A9-8F60-CAC645364ED3}" type="sibTrans" cxnId="{BC6F54EF-C3CF-441B-BB90-7295DD7E81A9}">
      <dgm:prSet/>
      <dgm:spPr/>
      <dgm:t>
        <a:bodyPr/>
        <a:lstStyle/>
        <a:p>
          <a:endParaRPr lang="ru-RU"/>
        </a:p>
      </dgm:t>
    </dgm:pt>
    <dgm:pt modelId="{69CC04C1-845D-454E-ACF5-9D4F62E19B38}" type="pres">
      <dgm:prSet presAssocID="{DC437528-6494-49A3-B005-DBC92A6E4B7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41EEC88-9CE3-416E-A85F-23D0DED78B1C}" type="pres">
      <dgm:prSet presAssocID="{04310ADD-32F4-4CA1-AEEB-57546B0B19F6}" presName="root" presStyleCnt="0"/>
      <dgm:spPr/>
    </dgm:pt>
    <dgm:pt modelId="{11B8FA4F-2E89-48A8-B6DB-B9C9B735E2D4}" type="pres">
      <dgm:prSet presAssocID="{04310ADD-32F4-4CA1-AEEB-57546B0B19F6}" presName="rootComposite" presStyleCnt="0"/>
      <dgm:spPr/>
    </dgm:pt>
    <dgm:pt modelId="{6E323470-2D9E-414B-B51E-8B647DD3F242}" type="pres">
      <dgm:prSet presAssocID="{04310ADD-32F4-4CA1-AEEB-57546B0B19F6}" presName="rootText" presStyleLbl="node1" presStyleIdx="0" presStyleCnt="2"/>
      <dgm:spPr/>
      <dgm:t>
        <a:bodyPr/>
        <a:lstStyle/>
        <a:p>
          <a:endParaRPr lang="ru-RU"/>
        </a:p>
      </dgm:t>
    </dgm:pt>
    <dgm:pt modelId="{E334914B-50D9-4DE8-A0CF-9BFA518D246A}" type="pres">
      <dgm:prSet presAssocID="{04310ADD-32F4-4CA1-AEEB-57546B0B19F6}" presName="rootConnector" presStyleLbl="node1" presStyleIdx="0" presStyleCnt="2"/>
      <dgm:spPr/>
      <dgm:t>
        <a:bodyPr/>
        <a:lstStyle/>
        <a:p>
          <a:endParaRPr lang="ru-RU"/>
        </a:p>
      </dgm:t>
    </dgm:pt>
    <dgm:pt modelId="{3866F0B2-FB16-40F3-B86F-BF431E56D2CF}" type="pres">
      <dgm:prSet presAssocID="{04310ADD-32F4-4CA1-AEEB-57546B0B19F6}" presName="childShape" presStyleCnt="0"/>
      <dgm:spPr/>
    </dgm:pt>
    <dgm:pt modelId="{C9B1DB57-AC1B-4BEF-8DDD-B895DE416F15}" type="pres">
      <dgm:prSet presAssocID="{84A34B94-9547-400F-9C8D-A08D69B2CBBB}" presName="root" presStyleCnt="0"/>
      <dgm:spPr/>
    </dgm:pt>
    <dgm:pt modelId="{5E4ADB1D-436E-421F-9672-10380C1A6F40}" type="pres">
      <dgm:prSet presAssocID="{84A34B94-9547-400F-9C8D-A08D69B2CBBB}" presName="rootComposite" presStyleCnt="0"/>
      <dgm:spPr/>
    </dgm:pt>
    <dgm:pt modelId="{5FD47DD2-DA61-46D9-9368-0A0E4ED4F25A}" type="pres">
      <dgm:prSet presAssocID="{84A34B94-9547-400F-9C8D-A08D69B2CBBB}" presName="rootText" presStyleLbl="node1" presStyleIdx="1" presStyleCnt="2"/>
      <dgm:spPr/>
      <dgm:t>
        <a:bodyPr/>
        <a:lstStyle/>
        <a:p>
          <a:endParaRPr lang="ru-RU"/>
        </a:p>
      </dgm:t>
    </dgm:pt>
    <dgm:pt modelId="{F43420A6-82AA-4761-A44F-36239F598D21}" type="pres">
      <dgm:prSet presAssocID="{84A34B94-9547-400F-9C8D-A08D69B2CBBB}" presName="rootConnector" presStyleLbl="node1" presStyleIdx="1" presStyleCnt="2"/>
      <dgm:spPr/>
      <dgm:t>
        <a:bodyPr/>
        <a:lstStyle/>
        <a:p>
          <a:endParaRPr lang="ru-RU"/>
        </a:p>
      </dgm:t>
    </dgm:pt>
    <dgm:pt modelId="{8178E3FA-D030-4D14-82AF-4E41B618B649}" type="pres">
      <dgm:prSet presAssocID="{84A34B94-9547-400F-9C8D-A08D69B2CBBB}" presName="childShape" presStyleCnt="0"/>
      <dgm:spPr/>
    </dgm:pt>
  </dgm:ptLst>
  <dgm:cxnLst>
    <dgm:cxn modelId="{BC6F54EF-C3CF-441B-BB90-7295DD7E81A9}" srcId="{DC437528-6494-49A3-B005-DBC92A6E4B77}" destId="{84A34B94-9547-400F-9C8D-A08D69B2CBBB}" srcOrd="1" destOrd="0" parTransId="{1949062E-0095-459F-A325-B1E2992C56AF}" sibTransId="{E1E78046-D440-47A9-8F60-CAC645364ED3}"/>
    <dgm:cxn modelId="{40F687BD-8F40-4F42-9E3A-FDAF1FA95ADA}" srcId="{DC437528-6494-49A3-B005-DBC92A6E4B77}" destId="{04310ADD-32F4-4CA1-AEEB-57546B0B19F6}" srcOrd="0" destOrd="0" parTransId="{C026A8B7-F8DE-4387-9EC4-FA67F67A40A3}" sibTransId="{9BFCF02C-F480-4711-BEE8-3D53A222DCFE}"/>
    <dgm:cxn modelId="{A712F400-B8BB-4DAA-AB1F-13124394106A}" type="presOf" srcId="{04310ADD-32F4-4CA1-AEEB-57546B0B19F6}" destId="{E334914B-50D9-4DE8-A0CF-9BFA518D246A}" srcOrd="1" destOrd="0" presId="urn:microsoft.com/office/officeart/2005/8/layout/hierarchy3"/>
    <dgm:cxn modelId="{76EE4268-83D5-4993-AE65-6870A38A9CFF}" type="presOf" srcId="{84A34B94-9547-400F-9C8D-A08D69B2CBBB}" destId="{5FD47DD2-DA61-46D9-9368-0A0E4ED4F25A}" srcOrd="0" destOrd="0" presId="urn:microsoft.com/office/officeart/2005/8/layout/hierarchy3"/>
    <dgm:cxn modelId="{B10EF091-1D92-4240-8F04-534052C8B904}" type="presOf" srcId="{04310ADD-32F4-4CA1-AEEB-57546B0B19F6}" destId="{6E323470-2D9E-414B-B51E-8B647DD3F242}" srcOrd="0" destOrd="0" presId="urn:microsoft.com/office/officeart/2005/8/layout/hierarchy3"/>
    <dgm:cxn modelId="{5BBB7EAE-95E8-406F-92E5-009655AE57D6}" type="presOf" srcId="{DC437528-6494-49A3-B005-DBC92A6E4B77}" destId="{69CC04C1-845D-454E-ACF5-9D4F62E19B38}" srcOrd="0" destOrd="0" presId="urn:microsoft.com/office/officeart/2005/8/layout/hierarchy3"/>
    <dgm:cxn modelId="{0E730808-4DDD-41FD-A6B2-6BE4F5F35E7B}" type="presOf" srcId="{84A34B94-9547-400F-9C8D-A08D69B2CBBB}" destId="{F43420A6-82AA-4761-A44F-36239F598D21}" srcOrd="1" destOrd="0" presId="urn:microsoft.com/office/officeart/2005/8/layout/hierarchy3"/>
    <dgm:cxn modelId="{8E249883-6636-442E-B559-80628EF9293B}" type="presParOf" srcId="{69CC04C1-845D-454E-ACF5-9D4F62E19B38}" destId="{C41EEC88-9CE3-416E-A85F-23D0DED78B1C}" srcOrd="0" destOrd="0" presId="urn:microsoft.com/office/officeart/2005/8/layout/hierarchy3"/>
    <dgm:cxn modelId="{91FB989E-4A15-45B9-ADCC-1ADBF8BE19AA}" type="presParOf" srcId="{C41EEC88-9CE3-416E-A85F-23D0DED78B1C}" destId="{11B8FA4F-2E89-48A8-B6DB-B9C9B735E2D4}" srcOrd="0" destOrd="0" presId="urn:microsoft.com/office/officeart/2005/8/layout/hierarchy3"/>
    <dgm:cxn modelId="{A1CE8026-0801-4EC4-AB28-5167747C7CD6}" type="presParOf" srcId="{11B8FA4F-2E89-48A8-B6DB-B9C9B735E2D4}" destId="{6E323470-2D9E-414B-B51E-8B647DD3F242}" srcOrd="0" destOrd="0" presId="urn:microsoft.com/office/officeart/2005/8/layout/hierarchy3"/>
    <dgm:cxn modelId="{A79A92D8-469E-4D6A-997F-CF3EFBCC8338}" type="presParOf" srcId="{11B8FA4F-2E89-48A8-B6DB-B9C9B735E2D4}" destId="{E334914B-50D9-4DE8-A0CF-9BFA518D246A}" srcOrd="1" destOrd="0" presId="urn:microsoft.com/office/officeart/2005/8/layout/hierarchy3"/>
    <dgm:cxn modelId="{EC784068-9CD8-4689-95FA-519D2516FC55}" type="presParOf" srcId="{C41EEC88-9CE3-416E-A85F-23D0DED78B1C}" destId="{3866F0B2-FB16-40F3-B86F-BF431E56D2CF}" srcOrd="1" destOrd="0" presId="urn:microsoft.com/office/officeart/2005/8/layout/hierarchy3"/>
    <dgm:cxn modelId="{2BC979FC-9D1F-4520-AF6D-A66C66D86BF0}" type="presParOf" srcId="{69CC04C1-845D-454E-ACF5-9D4F62E19B38}" destId="{C9B1DB57-AC1B-4BEF-8DDD-B895DE416F15}" srcOrd="1" destOrd="0" presId="urn:microsoft.com/office/officeart/2005/8/layout/hierarchy3"/>
    <dgm:cxn modelId="{63F52DCC-306C-4D01-B564-AD47FFF4047A}" type="presParOf" srcId="{C9B1DB57-AC1B-4BEF-8DDD-B895DE416F15}" destId="{5E4ADB1D-436E-421F-9672-10380C1A6F40}" srcOrd="0" destOrd="0" presId="urn:microsoft.com/office/officeart/2005/8/layout/hierarchy3"/>
    <dgm:cxn modelId="{06F997EC-20C0-416C-923B-9B7E130D512A}" type="presParOf" srcId="{5E4ADB1D-436E-421F-9672-10380C1A6F40}" destId="{5FD47DD2-DA61-46D9-9368-0A0E4ED4F25A}" srcOrd="0" destOrd="0" presId="urn:microsoft.com/office/officeart/2005/8/layout/hierarchy3"/>
    <dgm:cxn modelId="{4D52D9CB-6EA7-48CA-BC6E-C338A1621CAD}" type="presParOf" srcId="{5E4ADB1D-436E-421F-9672-10380C1A6F40}" destId="{F43420A6-82AA-4761-A44F-36239F598D21}" srcOrd="1" destOrd="0" presId="urn:microsoft.com/office/officeart/2005/8/layout/hierarchy3"/>
    <dgm:cxn modelId="{F38AB239-44D7-45F1-82EE-EA9DA1A09658}" type="presParOf" srcId="{C9B1DB57-AC1B-4BEF-8DDD-B895DE416F15}" destId="{8178E3FA-D030-4D14-82AF-4E41B618B64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C18E55-D3FC-4DD6-9240-2D8BCEEDD19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6D54842-1300-446F-9760-C948955637F3}">
      <dgm:prSet/>
      <dgm:spPr/>
      <dgm:t>
        <a:bodyPr/>
        <a:lstStyle/>
        <a:p>
          <a:pPr rtl="0"/>
          <a:r>
            <a:rPr lang="uk-UA" dirty="0" smtClean="0"/>
            <a:t>Самоврядування – реальний шлях до демократизації школи</a:t>
          </a:r>
          <a:endParaRPr lang="ru-RU" dirty="0"/>
        </a:p>
      </dgm:t>
    </dgm:pt>
    <dgm:pt modelId="{4B765148-3A29-4CB7-BDF8-FA4366C8788D}" type="parTrans" cxnId="{F254FDF3-3E3B-4CD0-967B-944F45B9267F}">
      <dgm:prSet/>
      <dgm:spPr/>
      <dgm:t>
        <a:bodyPr/>
        <a:lstStyle/>
        <a:p>
          <a:endParaRPr lang="ru-RU"/>
        </a:p>
      </dgm:t>
    </dgm:pt>
    <dgm:pt modelId="{CFCC5682-FB18-4ECF-BE51-853C8238C5EC}" type="sibTrans" cxnId="{F254FDF3-3E3B-4CD0-967B-944F45B9267F}">
      <dgm:prSet/>
      <dgm:spPr/>
      <dgm:t>
        <a:bodyPr/>
        <a:lstStyle/>
        <a:p>
          <a:endParaRPr lang="ru-RU"/>
        </a:p>
      </dgm:t>
    </dgm:pt>
    <dgm:pt modelId="{1DA791C3-FCEE-4A98-A515-5D7F74F0B615}" type="pres">
      <dgm:prSet presAssocID="{A7C18E55-D3FC-4DD6-9240-2D8BCEEDD1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AD3C34-66F2-426F-8359-3C480D36CF41}" type="pres">
      <dgm:prSet presAssocID="{06D54842-1300-446F-9760-C948955637F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B0BF66-4382-4FCB-9052-D94CD13AD422}" type="presOf" srcId="{A7C18E55-D3FC-4DD6-9240-2D8BCEEDD191}" destId="{1DA791C3-FCEE-4A98-A515-5D7F74F0B615}" srcOrd="0" destOrd="0" presId="urn:microsoft.com/office/officeart/2005/8/layout/vList2"/>
    <dgm:cxn modelId="{B5CB665D-FACC-48DE-B1D4-6AA00776B453}" type="presOf" srcId="{06D54842-1300-446F-9760-C948955637F3}" destId="{93AD3C34-66F2-426F-8359-3C480D36CF41}" srcOrd="0" destOrd="0" presId="urn:microsoft.com/office/officeart/2005/8/layout/vList2"/>
    <dgm:cxn modelId="{F254FDF3-3E3B-4CD0-967B-944F45B9267F}" srcId="{A7C18E55-D3FC-4DD6-9240-2D8BCEEDD191}" destId="{06D54842-1300-446F-9760-C948955637F3}" srcOrd="0" destOrd="0" parTransId="{4B765148-3A29-4CB7-BDF8-FA4366C8788D}" sibTransId="{CFCC5682-FB18-4ECF-BE51-853C8238C5EC}"/>
    <dgm:cxn modelId="{40790A44-D6DC-4DA3-ACEC-89DEEA9D1D3E}" type="presParOf" srcId="{1DA791C3-FCEE-4A98-A515-5D7F74F0B615}" destId="{93AD3C34-66F2-426F-8359-3C480D36CF41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A634F-6959-44BB-85B2-8297FF1E5491}">
      <dsp:nvSpPr>
        <dsp:cNvPr id="0" name=""/>
        <dsp:cNvSpPr/>
      </dsp:nvSpPr>
      <dsp:spPr>
        <a:xfrm>
          <a:off x="0" y="503371"/>
          <a:ext cx="8229600" cy="3498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Історія рідного краю як складова частина історичної освіти та її вплив на формування громадянської позиції учнівської молоді</a:t>
          </a:r>
          <a:endParaRPr lang="ru-RU" sz="4000" kern="1200" dirty="0"/>
        </a:p>
      </dsp:txBody>
      <dsp:txXfrm>
        <a:off x="170773" y="674144"/>
        <a:ext cx="7888054" cy="31567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23470-2D9E-414B-B51E-8B647DD3F242}">
      <dsp:nvSpPr>
        <dsp:cNvPr id="0" name=""/>
        <dsp:cNvSpPr/>
      </dsp:nvSpPr>
      <dsp:spPr>
        <a:xfrm>
          <a:off x="1004" y="1348804"/>
          <a:ext cx="3656707" cy="18283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smtClean="0"/>
            <a:t>Спогади, овіяні війною</a:t>
          </a:r>
          <a:endParaRPr lang="ru-RU" sz="2900" kern="1200"/>
        </a:p>
      </dsp:txBody>
      <dsp:txXfrm>
        <a:off x="54555" y="1402355"/>
        <a:ext cx="3549605" cy="1721251"/>
      </dsp:txXfrm>
    </dsp:sp>
    <dsp:sp modelId="{5FD47DD2-DA61-46D9-9368-0A0E4ED4F25A}">
      <dsp:nvSpPr>
        <dsp:cNvPr id="0" name=""/>
        <dsp:cNvSpPr/>
      </dsp:nvSpPr>
      <dsp:spPr>
        <a:xfrm>
          <a:off x="4571888" y="1348804"/>
          <a:ext cx="3656707" cy="18283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smtClean="0"/>
            <a:t>Історія земель Царичанського району протягом 17 – 19 ст.</a:t>
          </a:r>
          <a:endParaRPr lang="ru-RU" sz="2900" kern="1200"/>
        </a:p>
      </dsp:txBody>
      <dsp:txXfrm>
        <a:off x="4625439" y="1402355"/>
        <a:ext cx="3549605" cy="17212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D3C34-66F2-426F-8359-3C480D36CF41}">
      <dsp:nvSpPr>
        <dsp:cNvPr id="0" name=""/>
        <dsp:cNvSpPr/>
      </dsp:nvSpPr>
      <dsp:spPr>
        <a:xfrm>
          <a:off x="0" y="332488"/>
          <a:ext cx="7571184" cy="3079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l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600" kern="1200" dirty="0" smtClean="0"/>
            <a:t>Самоврядування – реальний шлях до демократизації школи</a:t>
          </a:r>
          <a:endParaRPr lang="ru-RU" sz="5600" kern="1200" dirty="0"/>
        </a:p>
      </dsp:txBody>
      <dsp:txXfrm>
        <a:off x="150326" y="482814"/>
        <a:ext cx="7270532" cy="2778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37CD4-2D0D-4444-AE55-B66A4E7595F7}" type="datetimeFigureOut">
              <a:rPr lang="ru-RU" smtClean="0"/>
              <a:t>16.10.2011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480DA-DBA8-4C5E-95DC-C81D32EB8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300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480DA-DBA8-4C5E-95DC-C81D32EB83B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93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7D8718-EFC3-4351-A62E-5FF21DF2DDAF}" type="datetimeFigureOut">
              <a:rPr lang="ru-RU" smtClean="0"/>
              <a:t>16.10.2011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FCE249-C7F6-40FF-82A4-C455B91F8747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8718-EFC3-4351-A62E-5FF21DF2DDAF}" type="datetimeFigureOut">
              <a:rPr lang="ru-RU" smtClean="0"/>
              <a:t>16.10.2011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E249-C7F6-40FF-82A4-C455B91F8747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8718-EFC3-4351-A62E-5FF21DF2DDAF}" type="datetimeFigureOut">
              <a:rPr lang="ru-RU" smtClean="0"/>
              <a:t>16.10.2011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E249-C7F6-40FF-82A4-C455B91F8747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8718-EFC3-4351-A62E-5FF21DF2DDAF}" type="datetimeFigureOut">
              <a:rPr lang="ru-RU" smtClean="0"/>
              <a:t>16.10.2011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E249-C7F6-40FF-82A4-C455B91F8747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8718-EFC3-4351-A62E-5FF21DF2DDAF}" type="datetimeFigureOut">
              <a:rPr lang="ru-RU" smtClean="0"/>
              <a:t>16.10.2011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E249-C7F6-40FF-82A4-C455B91F87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8718-EFC3-4351-A62E-5FF21DF2DDAF}" type="datetimeFigureOut">
              <a:rPr lang="ru-RU" smtClean="0"/>
              <a:t>16.10.2011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E249-C7F6-40FF-82A4-C455B91F874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8718-EFC3-4351-A62E-5FF21DF2DDAF}" type="datetimeFigureOut">
              <a:rPr lang="ru-RU" smtClean="0"/>
              <a:t>16.10.2011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E249-C7F6-40FF-82A4-C455B91F87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8718-EFC3-4351-A62E-5FF21DF2DDAF}" type="datetimeFigureOut">
              <a:rPr lang="ru-RU" smtClean="0"/>
              <a:t>16.10.2011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E249-C7F6-40FF-82A4-C455B91F87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8718-EFC3-4351-A62E-5FF21DF2DDAF}" type="datetimeFigureOut">
              <a:rPr lang="ru-RU" smtClean="0"/>
              <a:t>16.10.2011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E249-C7F6-40FF-82A4-C455B91F87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8718-EFC3-4351-A62E-5FF21DF2DDAF}" type="datetimeFigureOut">
              <a:rPr lang="ru-RU" smtClean="0"/>
              <a:t>16.10.2011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E249-C7F6-40FF-82A4-C455B91F87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8718-EFC3-4351-A62E-5FF21DF2DDAF}" type="datetimeFigureOut">
              <a:rPr lang="ru-RU" smtClean="0"/>
              <a:t>16.10.2011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E249-C7F6-40FF-82A4-C455B91F8747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8718-EFC3-4351-A62E-5FF21DF2DDAF}" type="datetimeFigureOut">
              <a:rPr lang="ru-RU" smtClean="0"/>
              <a:t>16.10.2011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E249-C7F6-40FF-82A4-C455B91F874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8718-EFC3-4351-A62E-5FF21DF2DDAF}" type="datetimeFigureOut">
              <a:rPr lang="ru-RU" smtClean="0"/>
              <a:t>16.10.2011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E249-C7F6-40FF-82A4-C455B91F8747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8718-EFC3-4351-A62E-5FF21DF2DDAF}" type="datetimeFigureOut">
              <a:rPr lang="ru-RU" smtClean="0"/>
              <a:t>16.10.2011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E249-C7F6-40FF-82A4-C455B91F87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8718-EFC3-4351-A62E-5FF21DF2DDAF}" type="datetimeFigureOut">
              <a:rPr lang="ru-RU" smtClean="0"/>
              <a:t>16.10.2011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E249-C7F6-40FF-82A4-C455B91F87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8718-EFC3-4351-A62E-5FF21DF2DDAF}" type="datetimeFigureOut">
              <a:rPr lang="ru-RU" smtClean="0"/>
              <a:t>16.10.2011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E249-C7F6-40FF-82A4-C455B91F874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8718-EFC3-4351-A62E-5FF21DF2DDAF}" type="datetimeFigureOut">
              <a:rPr lang="ru-RU" smtClean="0"/>
              <a:t>16.10.2011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E249-C7F6-40FF-82A4-C455B91F874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8718-EFC3-4351-A62E-5FF21DF2DDAF}" type="datetimeFigureOut">
              <a:rPr lang="ru-RU" smtClean="0"/>
              <a:t>16.10.2011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E249-C7F6-40FF-82A4-C455B91F8747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8718-EFC3-4351-A62E-5FF21DF2DDAF}" type="datetimeFigureOut">
              <a:rPr lang="ru-RU" smtClean="0"/>
              <a:t>16.10.2011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E249-C7F6-40FF-82A4-C455B91F8747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8718-EFC3-4351-A62E-5FF21DF2DDAF}" type="datetimeFigureOut">
              <a:rPr lang="ru-RU" smtClean="0"/>
              <a:t>16.10.2011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E249-C7F6-40FF-82A4-C455B91F87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8718-EFC3-4351-A62E-5FF21DF2DDAF}" type="datetimeFigureOut">
              <a:rPr lang="ru-RU" smtClean="0"/>
              <a:t>16.10.2011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E249-C7F6-40FF-82A4-C455B91F87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8718-EFC3-4351-A62E-5FF21DF2DDAF}" type="datetimeFigureOut">
              <a:rPr lang="ru-RU" smtClean="0"/>
              <a:t>16.10.2011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E249-C7F6-40FF-82A4-C455B91F87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57D8718-EFC3-4351-A62E-5FF21DF2DDAF}" type="datetimeFigureOut">
              <a:rPr lang="ru-RU" smtClean="0"/>
              <a:t>16.10.2011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3FCE249-C7F6-40FF-82A4-C455B91F874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57D8718-EFC3-4351-A62E-5FF21DF2DDAF}" type="datetimeFigureOut">
              <a:rPr lang="ru-RU" smtClean="0"/>
              <a:t>16.10.2011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3FCE249-C7F6-40FF-82A4-C455B91F874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2276872"/>
            <a:ext cx="7756263" cy="1054250"/>
          </a:xfrm>
        </p:spPr>
        <p:txBody>
          <a:bodyPr/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Презентація </a:t>
            </a:r>
            <a:br>
              <a:rPr lang="uk-UA" sz="4000" b="1" dirty="0" smtClean="0">
                <a:solidFill>
                  <a:srgbClr val="FF0000"/>
                </a:solidFill>
              </a:rPr>
            </a:br>
            <a:r>
              <a:rPr lang="uk-UA" sz="4000" b="1" dirty="0" smtClean="0">
                <a:solidFill>
                  <a:srgbClr val="FF0000"/>
                </a:solidFill>
              </a:rPr>
              <a:t>вчителя історії</a:t>
            </a:r>
            <a:br>
              <a:rPr lang="uk-UA" sz="4000" b="1" dirty="0" smtClean="0">
                <a:solidFill>
                  <a:srgbClr val="FF0000"/>
                </a:solidFill>
              </a:rPr>
            </a:br>
            <a:r>
              <a:rPr lang="uk-UA" sz="4000" b="1" dirty="0" err="1" smtClean="0">
                <a:solidFill>
                  <a:srgbClr val="FF0000"/>
                </a:solidFill>
              </a:rPr>
              <a:t>Новопідкрязької</a:t>
            </a:r>
            <a:r>
              <a:rPr lang="uk-UA" sz="4000" b="1" dirty="0" smtClean="0">
                <a:solidFill>
                  <a:srgbClr val="FF0000"/>
                </a:solidFill>
              </a:rPr>
              <a:t> ЗОШ І -ІІІ ст.</a:t>
            </a:r>
            <a:br>
              <a:rPr lang="uk-UA" sz="4000" b="1" dirty="0" smtClean="0">
                <a:solidFill>
                  <a:srgbClr val="FF0000"/>
                </a:solidFill>
              </a:rPr>
            </a:br>
            <a:r>
              <a:rPr lang="uk-UA" sz="7200" dirty="0" smtClean="0">
                <a:solidFill>
                  <a:srgbClr val="002060"/>
                </a:solidFill>
              </a:rPr>
              <a:t>Огарка </a:t>
            </a:r>
            <a:r>
              <a:rPr lang="uk-UA" sz="7200" dirty="0" err="1" smtClean="0">
                <a:solidFill>
                  <a:srgbClr val="002060"/>
                </a:solidFill>
              </a:rPr>
              <a:t>СергіяГригоровича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0100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8640"/>
            <a:ext cx="34563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r>
              <a:rPr lang="uk-UA" sz="4800" dirty="0" smtClean="0">
                <a:solidFill>
                  <a:srgbClr val="FF0000"/>
                </a:solidFill>
              </a:rPr>
              <a:t>Класний керівник</a:t>
            </a:r>
            <a:r>
              <a:rPr lang="uk-UA" sz="4400" dirty="0" smtClean="0">
                <a:solidFill>
                  <a:srgbClr val="FF0000"/>
                </a:solidFill>
              </a:rPr>
              <a:t/>
            </a:r>
            <a:br>
              <a:rPr lang="uk-UA" sz="4400" dirty="0" smtClean="0">
                <a:solidFill>
                  <a:srgbClr val="FF0000"/>
                </a:solidFill>
              </a:rPr>
            </a:br>
            <a:r>
              <a:rPr lang="uk-UA" sz="4400" dirty="0" smtClean="0">
                <a:solidFill>
                  <a:srgbClr val="FF0000"/>
                </a:solidFill>
              </a:rPr>
              <a:t/>
            </a:r>
            <a:br>
              <a:rPr lang="uk-UA" sz="4400" dirty="0" smtClean="0">
                <a:solidFill>
                  <a:srgbClr val="FF0000"/>
                </a:solidFill>
              </a:rPr>
            </a:br>
            <a:r>
              <a:rPr lang="uk-UA" sz="4400" dirty="0" smtClean="0">
                <a:solidFill>
                  <a:srgbClr val="00B050"/>
                </a:solidFill>
              </a:rPr>
              <a:t>Виховна проблема</a:t>
            </a:r>
            <a:endParaRPr lang="ru-RU" sz="4400" dirty="0">
              <a:solidFill>
                <a:srgbClr val="00B05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873541"/>
              </p:ext>
            </p:extLst>
          </p:nvPr>
        </p:nvGraphicFramePr>
        <p:xfrm>
          <a:off x="457200" y="2348879"/>
          <a:ext cx="7571184" cy="3744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7067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Створений </a:t>
            </a:r>
            <a:r>
              <a:rPr lang="uk-UA" smtClean="0"/>
              <a:t>у жовтні</a:t>
            </a:r>
          </a:p>
          <a:p>
            <a:r>
              <a:rPr lang="uk-UA" smtClean="0"/>
              <a:t> 2010 року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smtClean="0"/>
              <a:t>Європейський клуб «Вікно в Європу</a:t>
            </a:r>
            <a:endParaRPr lang="ru-RU" sz="4000" dirty="0"/>
          </a:p>
        </p:txBody>
      </p:sp>
      <p:pic>
        <p:nvPicPr>
          <p:cNvPr id="1027" name="Picture 3" descr="C:\Users\Администратор.BEST-MR9V3JPWLO\Desktop\PA1000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538" y="2420888"/>
            <a:ext cx="3631681" cy="272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072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784" y="548679"/>
            <a:ext cx="6516216" cy="74789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Огарко</a:t>
            </a:r>
            <a:endParaRPr lang="uk-UA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Сергій Григорович</a:t>
            </a:r>
          </a:p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</a:t>
            </a:r>
          </a:p>
          <a:p>
            <a:pPr algn="ctr"/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uk-UA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  </a:t>
            </a:r>
          </a:p>
          <a:p>
            <a:pPr algn="ctr"/>
            <a:r>
              <a:rPr lang="uk-UA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</a:t>
            </a:r>
          </a:p>
          <a:p>
            <a:pPr algn="ctr"/>
            <a:r>
              <a:rPr lang="uk-UA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</a:t>
            </a:r>
            <a:r>
              <a:rPr lang="ru-RU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Той, </a:t>
            </a:r>
            <a:r>
              <a:rPr lang="ru-RU" sz="3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хто</a:t>
            </a:r>
            <a:r>
              <a:rPr lang="ru-RU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не любить </a:t>
            </a:r>
            <a:endParaRPr lang="ru-RU" sz="32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своєї</a:t>
            </a:r>
            <a:r>
              <a:rPr lang="ru-RU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країни</a:t>
            </a:r>
            <a:r>
              <a:rPr lang="ru-RU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endParaRPr lang="ru-RU" sz="32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</a:t>
            </a:r>
            <a:r>
              <a:rPr lang="ru-RU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нічого</a:t>
            </a:r>
            <a:r>
              <a:rPr lang="ru-RU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любити</a:t>
            </a:r>
            <a:endParaRPr lang="ru-RU" sz="32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</a:t>
            </a:r>
            <a:r>
              <a:rPr lang="ru-RU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може</a:t>
            </a:r>
            <a:endParaRPr lang="ru-RU" sz="32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</a:t>
            </a:r>
            <a:r>
              <a:rPr lang="ru-RU" sz="2400" b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Байрон</a:t>
            </a:r>
            <a:endParaRPr lang="uk-UA" sz="2400" b="1" cap="none" spc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uk-UA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Администратор.BEST-MR9V3JPWLO\Desktop\Новая папка\IMG_98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28" y="3429000"/>
            <a:ext cx="2124770" cy="316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47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.BEST-MR9V3JPWLO\Desktop\Новая папка (2)\1282299759ukraine krim yal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8940" y="116632"/>
            <a:ext cx="7879444" cy="77559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Моє педагогічне кредо</a:t>
            </a:r>
          </a:p>
          <a:p>
            <a:endParaRPr lang="uk-UA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uk-UA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uk-UA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uk-UA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Вогнище запалюється</a:t>
            </a:r>
          </a:p>
          <a:p>
            <a:r>
              <a:rPr lang="uk-UA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вогнищем,</a:t>
            </a:r>
          </a:p>
          <a:p>
            <a:r>
              <a:rPr lang="uk-UA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особистість – особистістю</a:t>
            </a:r>
          </a:p>
          <a:p>
            <a:r>
              <a:rPr lang="uk-UA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</a:t>
            </a:r>
            <a:r>
              <a:rPr lang="uk-UA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Л.</a:t>
            </a:r>
            <a:r>
              <a:rPr lang="uk-UA" sz="2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Квадріус</a:t>
            </a:r>
            <a:endParaRPr lang="uk-UA" sz="2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uk-U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uk-UA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uk-U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4928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.BEST-MR9V3JPWLO\Desktop\Новая папка (2)\images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04664"/>
            <a:ext cx="8674278" cy="51090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Коротко про себе</a:t>
            </a:r>
          </a:p>
          <a:p>
            <a:endParaRPr lang="uk-UA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uk-UA" sz="20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Дата народження: </a:t>
            </a:r>
            <a:r>
              <a:rPr lang="uk-UA" sz="2000" b="1" i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11.11.1979</a:t>
            </a:r>
          </a:p>
          <a:p>
            <a:endParaRPr lang="uk-UA" sz="2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uk-UA" sz="2000" b="1" cap="all" spc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Освіта: </a:t>
            </a:r>
            <a:r>
              <a:rPr lang="uk-UA" sz="2000" b="1" i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вища</a:t>
            </a:r>
          </a:p>
          <a:p>
            <a:endParaRPr lang="uk-UA" sz="20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uk-UA" sz="20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Навчальний заклад: </a:t>
            </a:r>
            <a:r>
              <a:rPr lang="uk-UA" sz="2000" b="1" i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Полтавський державний педагогічний університет</a:t>
            </a:r>
          </a:p>
          <a:p>
            <a:endParaRPr lang="uk-UA" sz="2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uk-UA" sz="2000" b="1" cap="all" spc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Спеціальність:</a:t>
            </a:r>
            <a:r>
              <a:rPr lang="uk-UA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uk-UA" sz="2000" b="1" i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вчитель історії</a:t>
            </a:r>
          </a:p>
          <a:p>
            <a:endParaRPr lang="uk-UA" sz="20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uk-UA" sz="20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Педагогічний стаж: </a:t>
            </a:r>
            <a:r>
              <a:rPr lang="uk-UA" sz="2000" b="1" i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11 років</a:t>
            </a:r>
          </a:p>
          <a:p>
            <a:endParaRPr lang="uk-UA" sz="2000" b="1" cap="all" dirty="0" smtClean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uk-UA" sz="2000" b="1" cap="all" spc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Категорія:</a:t>
            </a:r>
            <a:r>
              <a:rPr lang="uk-UA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uk-UA" sz="2000" b="1" i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друга</a:t>
            </a:r>
            <a:endParaRPr lang="ru-RU" sz="2000" b="1" i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008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dirty="0" smtClean="0"/>
              <a:t>Проблема, над якою працюю</a:t>
            </a:r>
            <a:endParaRPr lang="ru-RU" sz="4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12250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8719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.BEST-MR9V3JPWLO\Desktop\Новая папка (2)\1290765874_7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dirty="0" smtClean="0">
                <a:solidFill>
                  <a:srgbClr val="00B050"/>
                </a:solidFill>
              </a:rPr>
              <a:t>Дослідження з проблеми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200" dirty="0" smtClean="0"/>
              <a:t> </a:t>
            </a:r>
            <a:r>
              <a:rPr lang="uk-UA" sz="3200" b="1" i="1" dirty="0" smtClean="0">
                <a:solidFill>
                  <a:srgbClr val="FF0000"/>
                </a:solidFill>
              </a:rPr>
              <a:t>«Адміністративно – територіальний устрій </a:t>
            </a:r>
            <a:r>
              <a:rPr lang="uk-UA" sz="3200" b="1" i="1" dirty="0" err="1" smtClean="0">
                <a:solidFill>
                  <a:srgbClr val="FF0000"/>
                </a:solidFill>
              </a:rPr>
              <a:t>Царичанського</a:t>
            </a:r>
            <a:r>
              <a:rPr lang="uk-UA" sz="3200" b="1" i="1" dirty="0" smtClean="0">
                <a:solidFill>
                  <a:srgbClr val="FF0000"/>
                </a:solidFill>
              </a:rPr>
              <a:t> району протягом </a:t>
            </a:r>
            <a:r>
              <a:rPr lang="en-US" sz="3200" b="1" i="1" dirty="0" smtClean="0">
                <a:solidFill>
                  <a:srgbClr val="FF0000"/>
                </a:solidFill>
              </a:rPr>
              <a:t>XVII – XX </a:t>
            </a:r>
            <a:r>
              <a:rPr lang="uk-UA" sz="3200" b="1" i="1" dirty="0" smtClean="0">
                <a:solidFill>
                  <a:srgbClr val="FF0000"/>
                </a:solidFill>
              </a:rPr>
              <a:t>ст.»</a:t>
            </a:r>
          </a:p>
          <a:p>
            <a:r>
              <a:rPr lang="uk-UA" sz="1800" dirty="0" smtClean="0"/>
              <a:t>                                                                            «</a:t>
            </a:r>
            <a:r>
              <a:rPr lang="uk-UA" sz="1800" dirty="0" err="1" smtClean="0"/>
              <a:t>Приорільська</a:t>
            </a:r>
            <a:r>
              <a:rPr lang="uk-UA" sz="1800" dirty="0" smtClean="0"/>
              <a:t> правда», 2010 р.,</a:t>
            </a:r>
          </a:p>
          <a:p>
            <a:r>
              <a:rPr lang="uk-UA" sz="1800" dirty="0" smtClean="0"/>
              <a:t>                                                                             Інтернет – видання «</a:t>
            </a:r>
            <a:r>
              <a:rPr lang="uk-UA" sz="1800" dirty="0" err="1" smtClean="0"/>
              <a:t>Ехо</a:t>
            </a:r>
            <a:r>
              <a:rPr lang="uk-UA" sz="1800" dirty="0" smtClean="0"/>
              <a:t>», 2010 р.,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965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dirty="0" smtClean="0">
                <a:solidFill>
                  <a:srgbClr val="FF0000"/>
                </a:solidFill>
              </a:rPr>
              <a:t>Готуються до друку</a:t>
            </a:r>
            <a:endParaRPr lang="ru-RU" sz="6000" dirty="0">
              <a:solidFill>
                <a:srgbClr val="FF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54473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154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898973"/>
              </p:ext>
            </p:extLst>
          </p:nvPr>
        </p:nvGraphicFramePr>
        <p:xfrm>
          <a:off x="698500" y="2247900"/>
          <a:ext cx="7747000" cy="3878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dirty="0" smtClean="0"/>
              <a:t>Моніторинг якості освіти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7185136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117</TotalTime>
  <Words>165</Words>
  <Application>Microsoft Office PowerPoint</Application>
  <PresentationFormat>Экран (4:3)</PresentationFormat>
  <Paragraphs>52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Твердый переплет</vt:lpstr>
      <vt:lpstr>Паркет</vt:lpstr>
      <vt:lpstr>Презентація  вчителя історії Новопідкрязької ЗОШ І -ІІІ ст. Огарка СергіяГригоровича </vt:lpstr>
      <vt:lpstr>Європейський клуб «Вікно в Європу</vt:lpstr>
      <vt:lpstr>Презентация PowerPoint</vt:lpstr>
      <vt:lpstr>Презентация PowerPoint</vt:lpstr>
      <vt:lpstr>Презентация PowerPoint</vt:lpstr>
      <vt:lpstr>Проблема, над якою працюю</vt:lpstr>
      <vt:lpstr>Дослідження з проблеми</vt:lpstr>
      <vt:lpstr>Готуються до друку</vt:lpstr>
      <vt:lpstr>Моніторинг якості освіти</vt:lpstr>
      <vt:lpstr>Класний керівник  Виховна проблема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Каленюк</dc:creator>
  <cp:lastModifiedBy>Дмитрий Каленюк</cp:lastModifiedBy>
  <cp:revision>13</cp:revision>
  <dcterms:created xsi:type="dcterms:W3CDTF">2011-10-13T15:52:59Z</dcterms:created>
  <dcterms:modified xsi:type="dcterms:W3CDTF">2011-10-16T17:21:21Z</dcterms:modified>
</cp:coreProperties>
</file>